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701" r:id="rIdTrain201"/>
    <p:sldId id="702" r:id="rIdTrain202"/>
    <p:sldId id="703" r:id="rIdTrain203"/>
    <p:sldId id="704" r:id="rIdTrain204"/>
    <p:sldId id="705" r:id="rIdTrain205"/>
  </p:sldIdLst>
  <p:sldSz cx="12192000" cy="762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Relationship Id="rId44" Type="http://schemas.microsoft.com/office/2016/11/relationships/changesInfo" Target="changesInfos/changesInfo1.xml"/><Relationship Id="rIdTrain201" Type="http://schemas.openxmlformats.org/officeDocument/2006/relationships/slide" Target="slides/slide201.xml"/><Relationship Id="rIdTrain202" Type="http://schemas.openxmlformats.org/officeDocument/2006/relationships/slide" Target="slides/slide202.xml"/><Relationship Id="rIdTrain203" Type="http://schemas.openxmlformats.org/officeDocument/2006/relationships/slide" Target="slides/slide203.xml"/><Relationship Id="rIdTrain204" Type="http://schemas.openxmlformats.org/officeDocument/2006/relationships/slide" Target="slides/slide204.xml"/><Relationship Id="rIdTrain205" Type="http://schemas.openxmlformats.org/officeDocument/2006/relationships/slide" Target="slides/slide20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y Cohen" userId="0c42f040-7aa0-4d08-bf84-cb96ea5ed514" providerId="ADAL" clId="{A5FC7D00-5239-449A-81B9-1927F78B1EE7}"/>
    <pc:docChg chg="modSld sldOrd">
      <pc:chgData name="Guy Cohen" userId="0c42f040-7aa0-4d08-bf84-cb96ea5ed514" providerId="ADAL" clId="{A5FC7D00-5239-449A-81B9-1927F78B1EE7}" dt="2026-09-02T07:55:02.703" v="0"/>
      <pc:docMkLst>
        <pc:docMk/>
      </pc:docMkLst>
      <pc:sldChg chg="ord">
        <pc:chgData name="Guy Cohen" userId="0c42f040-7aa0-4d08-bf84-cb96ea5ed514" providerId="ADAL" clId="{A5FC7D00-5239-449A-81B9-1927F78B1EE7}" dt="2026-09-02T07:55:02.703" v="0"/>
        <pc:sldMkLst>
          <pc:docMk/>
          <pc:sldMk cId="0" sldId="321"/>
        </pc:sldMkLst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397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3.png"/><Relationship Id="rId6" Type="http://schemas.openxmlformats.org/officeDocument/2006/relationships/image" Target="../media/image4.png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3.png"/><Relationship Id="rId6" Type="http://schemas.openxmlformats.org/officeDocument/2006/relationships/image" Target="../media/image4.png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3.png"/><Relationship Id="rId6" Type="http://schemas.openxmlformats.org/officeDocument/2006/relationships/image" Target="../media/image4.png"/></Relationships>
</file>

<file path=ppt/slides/_rels/slide2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3.png"/><Relationship Id="rId6" Type="http://schemas.openxmlformats.org/officeDocument/2006/relationships/image" Target="../media/image4.png"/></Relationships>
</file>

<file path=ppt/slides/_rels/slide2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3.png"/><Relationship Id="rId6" Type="http://schemas.openxmlformats.org/officeDocument/2006/relationships/image" Target="../media/image4.png"/></Relationships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19695"/>
          </a:xfrm>
          <a:prstGeom prst="rect">
            <a:avLst/>
          </a:prstGeom>
          <a:solidFill>
            <a:srgbClr val="ECEF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488375" y="475488"/>
            <a:ext cx="2926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-IL" sz="1000" b="0">
                <a:solidFill>
                  <a:srgbClr val="565C62"/>
                </a:solidFill>
                <a:latin typeface="Segoe UI"/>
              </a:rPr>
              <a:t>ת ר ג ו ל   ו ס י ו ם</a:t>
            </a:r>
            <a:endParaRPr lang="en-US" sz="1000" b="0">
              <a:solidFill>
                <a:srgbClr val="565C62"/>
              </a:solidFill>
              <a:latin typeface="Segoe UI"/>
            </a:endParaRP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84048"/>
            <a:ext cx="694143" cy="475488"/>
          </a:xfrm>
          <a:prstGeom prst="rect">
            <a:avLst/>
          </a:prstGeom>
        </p:spPr>
      </p:pic>
      <p:pic>
        <p:nvPicPr>
          <p:cNvPr id="5" name="Picture 4" descr="d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543" y="475488"/>
            <a:ext cx="292608" cy="2926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7240" y="1060704"/>
            <a:ext cx="10637215" cy="25400"/>
          </a:xfrm>
          <a:prstGeom prst="rect">
            <a:avLst/>
          </a:prstGeom>
          <a:solidFill>
            <a:srgbClr val="2E6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7240" y="1447800"/>
            <a:ext cx="10652760" cy="6858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r" rtl="1"/>
            <a:r>
              <a:rPr lang="he-IL" sz="2900" b="1">
                <a:solidFill>
                  <a:srgbClr val="16181A"/>
                </a:solidFill>
                <a:latin typeface="Segoe UI"/>
              </a:rPr>
              <a:t>עדכון פיילוט פורטל שירות</a:t>
            </a:r>
            <a:endParaRPr lang="en-US" sz="2900" b="1">
              <a:solidFill>
                <a:srgbClr val="16181A"/>
              </a:solidFill>
              <a:latin typeface="Segoe UI"/>
            </a:endParaRPr>
          </a:p>
          <a:p>
            <a:pPr algn="r" rtl="1">
              <a:spcBef>
                <a:spcPts val="800"/>
              </a:spcBef>
            </a:pPr>
            <a:r>
              <a:rPr lang="he-IL" sz="2900" b="0">
                <a:solidFill>
                  <a:srgbClr val="565C62"/>
                </a:solidFill>
                <a:latin typeface="Segoe UI"/>
              </a:rPr>
              <a:t/>
            </a:r>
            <a:endParaRPr lang="en-US" sz="2900" b="0">
              <a:solidFill>
                <a:srgbClr val="565C62"/>
              </a:solidFill>
              <a:latin typeface="Segoe U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240" y="7089343"/>
            <a:ext cx="109728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he-IL" sz="900">
                <a:solidFill>
                  <a:srgbClr val="565C62"/>
                </a:solidFill>
                <a:latin typeface="Segoe UI"/>
              </a:rPr>
              <a:t/>
            </a:r>
            <a:endParaRPr lang="en-US" sz="900">
              <a:solidFill>
                <a:srgbClr val="565C62"/>
              </a:solidFill>
              <a:latin typeface="Segoe U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1255" y="7089343"/>
            <a:ext cx="274320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-IL" sz="900" b="0">
                <a:solidFill>
                  <a:srgbClr val="565C62"/>
                </a:solidFill>
                <a:latin typeface="Segoe UI"/>
              </a:rPr>
              <a:t>ואלור פתרונות אוטומציה</a:t>
            </a:r>
            <a:endParaRPr lang="en-US" sz="900" b="0">
              <a:solidFill>
                <a:srgbClr val="565C62"/>
              </a:solidFill>
              <a:latin typeface="Segoe UI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19695"/>
          </a:xfrm>
          <a:prstGeom prst="rect">
            <a:avLst/>
          </a:prstGeom>
          <a:solidFill>
            <a:srgbClr val="ECEF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488375" y="475488"/>
            <a:ext cx="2926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-IL" sz="1000" b="0">
                <a:solidFill>
                  <a:srgbClr val="565C62"/>
                </a:solidFill>
                <a:latin typeface="Segoe UI"/>
              </a:rPr>
              <a:t>ת ר ג ו ל   ו ס י ו ם</a:t>
            </a:r>
            <a:endParaRPr lang="en-US" sz="1000" b="0">
              <a:solidFill>
                <a:srgbClr val="565C62"/>
              </a:solidFill>
              <a:latin typeface="Segoe UI"/>
            </a:endParaRP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84048"/>
            <a:ext cx="694143" cy="475488"/>
          </a:xfrm>
          <a:prstGeom prst="rect">
            <a:avLst/>
          </a:prstGeom>
        </p:spPr>
      </p:pic>
      <p:pic>
        <p:nvPicPr>
          <p:cNvPr id="5" name="Picture 4" descr="d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543" y="475488"/>
            <a:ext cx="292608" cy="2926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7240" y="1060704"/>
            <a:ext cx="10637215" cy="25400"/>
          </a:xfrm>
          <a:prstGeom prst="rect">
            <a:avLst/>
          </a:prstGeom>
          <a:solidFill>
            <a:srgbClr val="2E6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7240" y="1447800"/>
            <a:ext cx="10652760" cy="6858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r" rtl="1"/>
            <a:r>
              <a:rPr lang="he-IL" sz="2900" b="1">
                <a:solidFill>
                  <a:srgbClr val="16181A"/>
                </a:solidFill>
                <a:latin typeface="Segoe UI"/>
              </a:rPr>
              <a:t>מטרת הפיילוט</a:t>
            </a:r>
            <a:endParaRPr lang="en-US" sz="2900" b="1">
              <a:solidFill>
                <a:srgbClr val="16181A"/>
              </a:solidFill>
              <a:latin typeface="Segoe UI"/>
            </a:endParaRPr>
          </a:p>
          <a:p>
            <a:pPr algn="r" rtl="1">
              <a:spcBef>
                <a:spcPts val="800"/>
              </a:spcBef>
            </a:pPr>
            <a:r>
              <a:rPr lang="he-IL" sz="2900" b="0">
                <a:solidFill>
                  <a:srgbClr val="565C62"/>
                </a:solidFill>
                <a:latin typeface="Segoe UI"/>
              </a:rPr>
              <a:t/>
            </a:r>
            <a:endParaRPr lang="en-US" sz="2900" b="0">
              <a:solidFill>
                <a:srgbClr val="565C62"/>
              </a:solidFill>
              <a:latin typeface="Segoe U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240" y="7089343"/>
            <a:ext cx="109728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he-IL" sz="900">
                <a:solidFill>
                  <a:srgbClr val="565C62"/>
                </a:solidFill>
                <a:latin typeface="Segoe UI"/>
              </a:rPr>
              <a:t/>
            </a:r>
            <a:endParaRPr lang="en-US" sz="900">
              <a:solidFill>
                <a:srgbClr val="565C62"/>
              </a:solidFill>
              <a:latin typeface="Segoe U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1255" y="7089343"/>
            <a:ext cx="274320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-IL" sz="900" b="0">
                <a:solidFill>
                  <a:srgbClr val="565C62"/>
                </a:solidFill>
                <a:latin typeface="Segoe UI"/>
              </a:rPr>
              <a:t>ואלור פתרונות אוטומציה</a:t>
            </a:r>
            <a:endParaRPr lang="en-US" sz="900" b="0">
              <a:solidFill>
                <a:srgbClr val="565C62"/>
              </a:solidFill>
              <a:latin typeface="Segoe UI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19695"/>
          </a:xfrm>
          <a:prstGeom prst="rect">
            <a:avLst/>
          </a:prstGeom>
          <a:solidFill>
            <a:srgbClr val="ECEF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488375" y="475488"/>
            <a:ext cx="2926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-IL" sz="1000" b="0">
                <a:solidFill>
                  <a:srgbClr val="565C62"/>
                </a:solidFill>
                <a:latin typeface="Segoe UI"/>
              </a:rPr>
              <a:t>ת ר ג ו ל   ו ס י ו ם</a:t>
            </a:r>
            <a:endParaRPr lang="en-US" sz="1000" b="0">
              <a:solidFill>
                <a:srgbClr val="565C62"/>
              </a:solidFill>
              <a:latin typeface="Segoe UI"/>
            </a:endParaRP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84048"/>
            <a:ext cx="694143" cy="475488"/>
          </a:xfrm>
          <a:prstGeom prst="rect">
            <a:avLst/>
          </a:prstGeom>
        </p:spPr>
      </p:pic>
      <p:pic>
        <p:nvPicPr>
          <p:cNvPr id="5" name="Picture 4" descr="d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543" y="475488"/>
            <a:ext cx="292608" cy="2926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7240" y="1060704"/>
            <a:ext cx="10637215" cy="25400"/>
          </a:xfrm>
          <a:prstGeom prst="rect">
            <a:avLst/>
          </a:prstGeom>
          <a:solidFill>
            <a:srgbClr val="2E6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7240" y="1447800"/>
            <a:ext cx="10652760" cy="6858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r" rtl="1"/>
            <a:r>
              <a:rPr lang="he-IL" sz="2900" b="1">
                <a:solidFill>
                  <a:srgbClr val="16181A"/>
                </a:solidFill>
                <a:latin typeface="Segoe UI"/>
              </a:rPr>
              <a:t>המשתתפים וההכנות</a:t>
            </a:r>
            <a:endParaRPr lang="en-US" sz="2900" b="1">
              <a:solidFill>
                <a:srgbClr val="16181A"/>
              </a:solidFill>
              <a:latin typeface="Segoe UI"/>
            </a:endParaRPr>
          </a:p>
          <a:p>
            <a:pPr algn="r" rtl="1">
              <a:spcBef>
                <a:spcPts val="800"/>
              </a:spcBef>
            </a:pPr>
            <a:r>
              <a:rPr lang="he-IL" sz="2900" b="0">
                <a:solidFill>
                  <a:srgbClr val="565C62"/>
                </a:solidFill>
                <a:latin typeface="Segoe UI"/>
              </a:rPr>
              <a:t/>
            </a:r>
            <a:endParaRPr lang="en-US" sz="2900" b="0">
              <a:solidFill>
                <a:srgbClr val="565C62"/>
              </a:solidFill>
              <a:latin typeface="Segoe U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240" y="7089343"/>
            <a:ext cx="109728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he-IL" sz="900">
                <a:solidFill>
                  <a:srgbClr val="565C62"/>
                </a:solidFill>
                <a:latin typeface="Segoe UI"/>
              </a:rPr>
              <a:t/>
            </a:r>
            <a:endParaRPr lang="en-US" sz="900">
              <a:solidFill>
                <a:srgbClr val="565C62"/>
              </a:solidFill>
              <a:latin typeface="Segoe U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1255" y="7089343"/>
            <a:ext cx="274320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-IL" sz="900" b="0">
                <a:solidFill>
                  <a:srgbClr val="565C62"/>
                </a:solidFill>
                <a:latin typeface="Segoe UI"/>
              </a:rPr>
              <a:t>ואלור פתרונות אוטומציה</a:t>
            </a:r>
            <a:endParaRPr lang="en-US" sz="900" b="0">
              <a:solidFill>
                <a:srgbClr val="565C62"/>
              </a:solidFill>
              <a:latin typeface="Segoe UI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19695"/>
          </a:xfrm>
          <a:prstGeom prst="rect">
            <a:avLst/>
          </a:prstGeom>
          <a:solidFill>
            <a:srgbClr val="ECEF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488375" y="475488"/>
            <a:ext cx="2926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-IL" sz="1000" b="0">
                <a:solidFill>
                  <a:srgbClr val="565C62"/>
                </a:solidFill>
                <a:latin typeface="Segoe UI"/>
              </a:rPr>
              <a:t>ת ר ג ו ל   ו ס י ו ם</a:t>
            </a:r>
            <a:endParaRPr lang="en-US" sz="1000" b="0">
              <a:solidFill>
                <a:srgbClr val="565C62"/>
              </a:solidFill>
              <a:latin typeface="Segoe UI"/>
            </a:endParaRP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84048"/>
            <a:ext cx="694143" cy="475488"/>
          </a:xfrm>
          <a:prstGeom prst="rect">
            <a:avLst/>
          </a:prstGeom>
        </p:spPr>
      </p:pic>
      <p:pic>
        <p:nvPicPr>
          <p:cNvPr id="5" name="Picture 4" descr="d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543" y="475488"/>
            <a:ext cx="292608" cy="2926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7240" y="1060704"/>
            <a:ext cx="10637215" cy="25400"/>
          </a:xfrm>
          <a:prstGeom prst="rect">
            <a:avLst/>
          </a:prstGeom>
          <a:solidFill>
            <a:srgbClr val="2E6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7240" y="1447800"/>
            <a:ext cx="10652760" cy="6858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r" rtl="1"/>
            <a:r>
              <a:rPr lang="he-IL" sz="2900" b="1">
                <a:solidFill>
                  <a:srgbClr val="16181A"/>
                </a:solidFill>
                <a:latin typeface="Segoe UI"/>
              </a:rPr>
              <a:t>תנאי התחלה וסיכונים</a:t>
            </a:r>
            <a:endParaRPr lang="en-US" sz="2900" b="1">
              <a:solidFill>
                <a:srgbClr val="16181A"/>
              </a:solidFill>
              <a:latin typeface="Segoe UI"/>
            </a:endParaRPr>
          </a:p>
          <a:p>
            <a:pPr algn="r" rtl="1">
              <a:spcBef>
                <a:spcPts val="800"/>
              </a:spcBef>
            </a:pPr>
            <a:r>
              <a:rPr lang="he-IL" sz="2900" b="0">
                <a:solidFill>
                  <a:srgbClr val="565C62"/>
                </a:solidFill>
                <a:latin typeface="Segoe UI"/>
              </a:rPr>
              <a:t/>
            </a:r>
            <a:endParaRPr lang="en-US" sz="2900" b="0">
              <a:solidFill>
                <a:srgbClr val="565C62"/>
              </a:solidFill>
              <a:latin typeface="Segoe U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240" y="7089343"/>
            <a:ext cx="109728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he-IL" sz="900">
                <a:solidFill>
                  <a:srgbClr val="565C62"/>
                </a:solidFill>
                <a:latin typeface="Segoe UI"/>
              </a:rPr>
              <a:t/>
            </a:r>
            <a:endParaRPr lang="en-US" sz="900">
              <a:solidFill>
                <a:srgbClr val="565C62"/>
              </a:solidFill>
              <a:latin typeface="Segoe U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1255" y="7089343"/>
            <a:ext cx="274320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-IL" sz="900" b="0">
                <a:solidFill>
                  <a:srgbClr val="565C62"/>
                </a:solidFill>
                <a:latin typeface="Segoe UI"/>
              </a:rPr>
              <a:t>ואלור פתרונות אוטומציה</a:t>
            </a:r>
            <a:endParaRPr lang="en-US" sz="900" b="0">
              <a:solidFill>
                <a:srgbClr val="565C62"/>
              </a:solidFill>
              <a:latin typeface="Segoe UI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19695"/>
          </a:xfrm>
          <a:prstGeom prst="rect">
            <a:avLst/>
          </a:prstGeom>
          <a:solidFill>
            <a:srgbClr val="ECEF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488375" y="475488"/>
            <a:ext cx="29260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-IL" sz="1000" b="0">
                <a:solidFill>
                  <a:srgbClr val="565C62"/>
                </a:solidFill>
                <a:latin typeface="Segoe UI"/>
              </a:rPr>
              <a:t>ת ר ג ו ל   ו ס י ו ם</a:t>
            </a:r>
            <a:endParaRPr lang="en-US" sz="1000" b="0">
              <a:solidFill>
                <a:srgbClr val="565C62"/>
              </a:solidFill>
              <a:latin typeface="Segoe UI"/>
            </a:endParaRP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84048"/>
            <a:ext cx="694143" cy="475488"/>
          </a:xfrm>
          <a:prstGeom prst="rect">
            <a:avLst/>
          </a:prstGeom>
        </p:spPr>
      </p:pic>
      <p:pic>
        <p:nvPicPr>
          <p:cNvPr id="5" name="Picture 4" descr="d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543" y="475488"/>
            <a:ext cx="292608" cy="2926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7240" y="1060704"/>
            <a:ext cx="10637215" cy="25400"/>
          </a:xfrm>
          <a:prstGeom prst="rect">
            <a:avLst/>
          </a:prstGeom>
          <a:solidFill>
            <a:srgbClr val="2E6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7240" y="1447800"/>
            <a:ext cx="10652760" cy="68580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r" rtl="1"/>
            <a:r>
              <a:rPr lang="he-IL" sz="2900" b="1">
                <a:solidFill>
                  <a:srgbClr val="16181A"/>
                </a:solidFill>
                <a:latin typeface="Segoe UI"/>
              </a:rPr>
              <a:t>ההחלטות והצעדים הבאים</a:t>
            </a:r>
            <a:endParaRPr lang="en-US" sz="2900" b="1">
              <a:solidFill>
                <a:srgbClr val="16181A"/>
              </a:solidFill>
              <a:latin typeface="Segoe UI"/>
            </a:endParaRPr>
          </a:p>
          <a:p>
            <a:pPr algn="r" rtl="1">
              <a:spcBef>
                <a:spcPts val="800"/>
              </a:spcBef>
            </a:pPr>
            <a:r>
              <a:rPr lang="he-IL" sz="2900" b="0">
                <a:solidFill>
                  <a:srgbClr val="565C62"/>
                </a:solidFill>
                <a:latin typeface="Segoe UI"/>
              </a:rPr>
              <a:t/>
            </a:r>
            <a:endParaRPr lang="en-US" sz="2900" b="0">
              <a:solidFill>
                <a:srgbClr val="565C62"/>
              </a:solidFill>
              <a:latin typeface="Segoe U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240" y="7089343"/>
            <a:ext cx="109728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 rtl="0"/>
            <a:r>
              <a:rPr lang="he-IL" sz="900">
                <a:solidFill>
                  <a:srgbClr val="565C62"/>
                </a:solidFill>
                <a:latin typeface="Segoe UI"/>
              </a:rPr>
              <a:t/>
            </a:r>
            <a:endParaRPr lang="en-US" sz="900">
              <a:solidFill>
                <a:srgbClr val="565C62"/>
              </a:solidFill>
              <a:latin typeface="Segoe U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71255" y="7089343"/>
            <a:ext cx="274320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rtl="1"/>
            <a:r>
              <a:rPr lang="he-IL" sz="900" b="0">
                <a:solidFill>
                  <a:srgbClr val="565C62"/>
                </a:solidFill>
                <a:latin typeface="Segoe UI"/>
              </a:rPr>
              <a:t>ואלור פתרונות אוטומציה</a:t>
            </a:r>
            <a:endParaRPr lang="en-US" sz="900" b="0">
              <a:solidFill>
                <a:srgbClr val="565C62"/>
              </a:solidFill>
              <a:latin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3587</Words>
  <Application>Microsoft Office PowerPoint</Application>
  <PresentationFormat>Custom</PresentationFormat>
  <Paragraphs>429</Paragraphs>
  <Slides>37</Slides>
  <Notes>15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Guy Cohen</cp:lastModifiedBy>
  <cp:revision>2</cp:revision>
  <dcterms:created xsi:type="dcterms:W3CDTF">2013-01-27T09:14:16Z</dcterms:created>
  <dcterms:modified xsi:type="dcterms:W3CDTF">2026-09-02T08:14:12Z</dcterms:modified>
  <cp:category/>
</cp:coreProperties>
</file>